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449711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主要介绍了一个帮助练习英语阅读的网站。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92" y="918121"/>
            <a:ext cx="10840629" cy="1358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reading English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a good reader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website is here to help you practise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find interesting and easy books to 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books can help you learn English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4" y="3140968"/>
          <a:ext cx="598966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265290"/>
                <a:gridCol w="372437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 easy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 right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bit hard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 hard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awbt1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8039422" y="3645024"/>
            <a:ext cx="1621155" cy="1342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a book that is not too hard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“5-finger rule” to find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page and read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find five or more words on the page that 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may be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 with only a few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read it quickly and enjoy the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reading,don’t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afraid of the words 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 need to stop to look them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can understand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read at a good speed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fast helps you enjoy the story and save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worry about understanding everything the first time you read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finish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reading,go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 to the parts you didn’t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read the story a second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often find interesting things that you missed the first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you understand the book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check our website for shorter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Remember,reading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will help you make your English better in a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and materials here don’t need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them and share them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sell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luck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begin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a survey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870701"/>
            <a:ext cx="4160928" cy="40668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like reading English books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a good reader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可知，文章通过两个问句引出话题。故选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83599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book may be the best one for you according to “5-finger rule”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with 5 fingers on one page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with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new words on one page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about the same size as your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with a lot of different numbers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“Pick a book that is not too hard for you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the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5-finger rule’ to find out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a few new words”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可知，按照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指规则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，每页有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个新单词的书可能是最适合的。故选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advise us to do when reading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story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every word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slowly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are reading, don’t be afraid of the words you don’t know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need to stop to look them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can understand the story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read at a good speed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fast helps you enjoy the story and save time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可知，作者建议我们阅读时，先享受故事。故选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website help 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sells English books that are just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learners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asks English teachers to give lessons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some advice about English writing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website is here to help you practise reading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find interesting and easy books to read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books can help you learn English better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可知，该网站帮助学习者练习英语阅读。故选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2842</Words>
  <Application>WPS 演示</Application>
  <PresentationFormat>自定义</PresentationFormat>
  <Paragraphs>71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D8978E35541E4DB98E080048847BBE26_12</vt:lpwstr>
  </property>
</Properties>
</file>